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embeddedFontLst>
    <p:embeddedFont>
      <p:font typeface="Boogaloo" panose="020B0604020202020204" charset="0"/>
      <p:regular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27636dc9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27636dc9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827636dc97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827636dc97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27636dc97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27636dc97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827636dc97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827636dc97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827636dc97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827636dc97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827636dc97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827636dc97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27636dc97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27636dc97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27636dc9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827636dc9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827636dc97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827636dc97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827636dc97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827636dc97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27636dc9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27636dc97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827636dc97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827636dc97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27636dc97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27636dc97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827636dc9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827636dc9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27636dc9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27636dc9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27636dc9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27636dc9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27636dc9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27636dc97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27636dc97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27636dc97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27636dc97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827636dc97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0638" y="152400"/>
            <a:ext cx="374272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08762" y="152400"/>
            <a:ext cx="3926486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7288" y="152400"/>
            <a:ext cx="3769417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0988" y="152400"/>
            <a:ext cx="4102013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2125" y="152400"/>
            <a:ext cx="3779751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6038" y="152400"/>
            <a:ext cx="425193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3025" y="152400"/>
            <a:ext cx="3797953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1925" y="152400"/>
            <a:ext cx="3680138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2450" y="152400"/>
            <a:ext cx="41190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4625" y="152400"/>
            <a:ext cx="3894757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5225" y="152400"/>
            <a:ext cx="3793541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4413" y="152400"/>
            <a:ext cx="3715163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/>
          <p:nvPr/>
        </p:nvSpPr>
        <p:spPr>
          <a:xfrm>
            <a:off x="1692125" y="1342950"/>
            <a:ext cx="5895600" cy="30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Boogaloo"/>
                <a:ea typeface="Boogaloo"/>
                <a:cs typeface="Boogaloo"/>
                <a:sym typeface="Boogaloo"/>
              </a:rPr>
              <a:t>Stay Safe….</a:t>
            </a:r>
            <a:br>
              <a:rPr lang="en" sz="3600">
                <a:solidFill>
                  <a:srgbClr val="FFFFFF"/>
                </a:solidFill>
                <a:latin typeface="Boogaloo"/>
                <a:ea typeface="Boogaloo"/>
                <a:cs typeface="Boogaloo"/>
                <a:sym typeface="Boogaloo"/>
              </a:rPr>
            </a:br>
            <a:endParaRPr sz="3600">
              <a:solidFill>
                <a:srgbClr val="FFFFFF"/>
              </a:solidFill>
              <a:latin typeface="Boogaloo"/>
              <a:ea typeface="Boogaloo"/>
              <a:cs typeface="Boogaloo"/>
              <a:sym typeface="Boogalo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Boogaloo"/>
                <a:ea typeface="Boogaloo"/>
                <a:cs typeface="Boogaloo"/>
                <a:sym typeface="Boogaloo"/>
              </a:rPr>
              <a:t>Reminder your counselors are available for your assistance</a:t>
            </a:r>
            <a:endParaRPr sz="3600">
              <a:solidFill>
                <a:srgbClr val="FFFFFF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 rotWithShape="1">
          <a:blip r:embed="rId3">
            <a:alphaModFix/>
          </a:blip>
          <a:srcRect b="12118"/>
          <a:stretch/>
        </p:blipFill>
        <p:spPr>
          <a:xfrm>
            <a:off x="2502550" y="152400"/>
            <a:ext cx="3746825" cy="476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6538" y="152400"/>
            <a:ext cx="375093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2338" y="152400"/>
            <a:ext cx="3739335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6175" y="152400"/>
            <a:ext cx="4111642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8713" y="152400"/>
            <a:ext cx="4066567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5700" y="152400"/>
            <a:ext cx="4063160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35400" y="152400"/>
            <a:ext cx="4143870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(16:9)</PresentationFormat>
  <Paragraphs>2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Boogaloo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Mezenski</dc:creator>
  <cp:lastModifiedBy>Natalie Mezenski</cp:lastModifiedBy>
  <cp:revision>1</cp:revision>
  <dcterms:modified xsi:type="dcterms:W3CDTF">2020-03-26T19:46:59Z</dcterms:modified>
</cp:coreProperties>
</file>